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512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CD19-2028-4D2C-B1B9-1EEF55D3F559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65C3F-579F-4937-ADAF-3C25668E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54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CD19-2028-4D2C-B1B9-1EEF55D3F559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65C3F-579F-4937-ADAF-3C25668E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61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CD19-2028-4D2C-B1B9-1EEF55D3F559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65C3F-579F-4937-ADAF-3C25668E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55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CD19-2028-4D2C-B1B9-1EEF55D3F559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65C3F-579F-4937-ADAF-3C25668E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57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CD19-2028-4D2C-B1B9-1EEF55D3F559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65C3F-579F-4937-ADAF-3C25668E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06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CD19-2028-4D2C-B1B9-1EEF55D3F559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65C3F-579F-4937-ADAF-3C25668E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3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CD19-2028-4D2C-B1B9-1EEF55D3F559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65C3F-579F-4937-ADAF-3C25668E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63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CD19-2028-4D2C-B1B9-1EEF55D3F559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65C3F-579F-4937-ADAF-3C25668E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42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CD19-2028-4D2C-B1B9-1EEF55D3F559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65C3F-579F-4937-ADAF-3C25668E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1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CD19-2028-4D2C-B1B9-1EEF55D3F559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65C3F-579F-4937-ADAF-3C25668E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95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CD19-2028-4D2C-B1B9-1EEF55D3F559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65C3F-579F-4937-ADAF-3C25668E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02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DCD19-2028-4D2C-B1B9-1EEF55D3F559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65C3F-579F-4937-ADAF-3C25668E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99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140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9340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2537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9120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5879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1640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3080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0655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141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1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8742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1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8466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7211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3494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833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2356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460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2298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2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977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2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9046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2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8709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2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1220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2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0887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8202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3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1239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3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1213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3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2239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4633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3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2090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3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0647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3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8916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4425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5863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5630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024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9796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4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729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4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849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4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4824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4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6267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4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84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4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177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4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4677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4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87237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4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4083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5297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5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13777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5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2107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5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0472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5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72355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5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788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5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59550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5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79815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5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5237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5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26946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5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3089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7502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6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9864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6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81344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6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6523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6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12092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6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3838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6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8844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6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98791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6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06783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6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7538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6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2428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72266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7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88790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7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5267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7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11667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7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31194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7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30218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7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56098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7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01189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7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37207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7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6883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7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2235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88287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8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29185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8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83854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8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1345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8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17716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8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3547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1_Page_0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9863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如螢幕大小 (4:3)</PresentationFormat>
  <Paragraphs>0</Paragraphs>
  <Slides>84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84</vt:i4>
      </vt:variant>
    </vt:vector>
  </HeadingPairs>
  <TitlesOfParts>
    <vt:vector size="85" baseType="lpstr"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John Wiley and Sons,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 Harpen, Marcus - Hoboken</dc:creator>
  <cp:lastModifiedBy>ckhuang</cp:lastModifiedBy>
  <cp:revision>2</cp:revision>
  <dcterms:created xsi:type="dcterms:W3CDTF">2014-05-07T15:16:05Z</dcterms:created>
  <dcterms:modified xsi:type="dcterms:W3CDTF">2016-03-01T07:24:29Z</dcterms:modified>
</cp:coreProperties>
</file>